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A36"/>
    <a:srgbClr val="7D8767"/>
    <a:srgbClr val="C1B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8314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485319" y="3538637"/>
            <a:ext cx="9030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7D876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꿈의 왕국 </a:t>
            </a:r>
            <a:r>
              <a:rPr lang="en-US" altLang="ko-KR" sz="6000" dirty="0" smtClean="0">
                <a:solidFill>
                  <a:srgbClr val="7D876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6000" dirty="0" smtClean="0">
                <a:solidFill>
                  <a:srgbClr val="7D876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영원한 보금자리</a:t>
            </a:r>
            <a:endParaRPr lang="ko-KR" altLang="en-US" sz="6000" dirty="0">
              <a:solidFill>
                <a:srgbClr val="7D876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5319" y="4686300"/>
            <a:ext cx="249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황소영</a:t>
            </a:r>
            <a:r>
              <a:rPr lang="ko-KR" altLang="en-US" sz="3600" dirty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36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R&amp;D</a:t>
            </a:r>
            <a:endParaRPr lang="ko-KR" altLang="en-US" sz="36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30532" y="7405177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TEAM Not Same</a:t>
            </a:r>
            <a:endParaRPr lang="ko-KR" altLang="en-US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44799" y="7803539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황소영</a:t>
            </a:r>
            <a:endParaRPr lang="ko-KR" altLang="en-US" sz="24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056" y="48581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ver</a:t>
            </a:r>
            <a:r>
              <a:rPr lang="en-US" altLang="ko-KR" sz="20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0.0.1</a:t>
            </a:r>
            <a:endParaRPr lang="ko-KR" altLang="en-US" sz="20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715" y="1028700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1465" y="6003109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979599" y="3602431"/>
            <a:ext cx="115288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</a:t>
            </a:r>
            <a:endParaRPr lang="en-US" altLang="ko-KR" sz="2400" dirty="0" smtClean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 algn="ctr">
              <a:buAutoNum type="arabicPeriod"/>
            </a:pPr>
            <a:endParaRPr lang="en-US" altLang="ko-KR" sz="2400" dirty="0" smtClean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4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채집</a:t>
            </a:r>
            <a:endParaRPr lang="en-US" altLang="ko-KR" sz="2400" dirty="0" smtClean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61500" y="201085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lang="ko-KR" altLang="en-US" sz="36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362330" y="76194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36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</a:t>
            </a:r>
            <a:endParaRPr lang="ko-KR" altLang="en-US" sz="36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6075" y="253359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레퍼런스</a:t>
            </a:r>
            <a:endParaRPr lang="ko-KR" altLang="en-US" sz="24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57" y="4691006"/>
            <a:ext cx="5334000" cy="2971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37971" y="3335299"/>
            <a:ext cx="5993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마인 크래프트</a:t>
            </a:r>
            <a:endParaRPr lang="en-US" altLang="ko-KR" sz="20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맞았을 때 빨갛게 변하는 것</a:t>
            </a:r>
            <a:r>
              <a:rPr lang="en-US" altLang="ko-KR" sz="2000" dirty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ko-KR" altLang="en-US" sz="2000" dirty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sz="2000" dirty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이펙트는 추후 추가할 예정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758" y="4691006"/>
            <a:ext cx="5287329" cy="2971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362330" y="76194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en-US" altLang="ko-KR" sz="36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36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채집</a:t>
            </a:r>
            <a:endParaRPr lang="ko-KR" altLang="en-US" sz="36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6075" y="253359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레퍼런스</a:t>
            </a:r>
            <a:endParaRPr lang="ko-KR" altLang="en-US" sz="24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91" y="4691006"/>
            <a:ext cx="5334000" cy="2971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905" y="3335299"/>
            <a:ext cx="6074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동물의 숲</a:t>
            </a:r>
            <a:endParaRPr lang="en-US" altLang="ko-KR" sz="2000" dirty="0" smtClean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삽 땅에 닿았을 때 흙먼지 이펙트</a:t>
            </a:r>
            <a:r>
              <a:rPr lang="en-US" altLang="ko-KR" sz="20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endParaRPr lang="en-US" altLang="ko-KR" sz="20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삽 꺼낸 다음 </a:t>
            </a:r>
            <a:r>
              <a:rPr lang="ko-KR" altLang="en-US" sz="2000" dirty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획득한 아이템 나오는 것</a:t>
            </a:r>
            <a:r>
              <a:rPr lang="en-US" altLang="ko-KR" sz="20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 smtClean="0">
                <a:solidFill>
                  <a:srgbClr val="444A3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추후 추가할 예정</a:t>
            </a:r>
            <a:endParaRPr lang="ko-KR" altLang="en-US" sz="2000" dirty="0">
              <a:solidFill>
                <a:srgbClr val="444A3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24" y="4611151"/>
            <a:ext cx="5429403" cy="30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57</Words>
  <Application>Microsoft Office PowerPoint</Application>
  <PresentationFormat>사용자 지정</PresentationFormat>
  <Paragraphs>19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휴먼모음T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서울IT</cp:lastModifiedBy>
  <cp:revision>8</cp:revision>
  <dcterms:created xsi:type="dcterms:W3CDTF">2023-03-30T21:45:34Z</dcterms:created>
  <dcterms:modified xsi:type="dcterms:W3CDTF">2023-03-31T01:12:00Z</dcterms:modified>
</cp:coreProperties>
</file>